
<file path=[Content_Types].xml><?xml version="1.0" encoding="utf-8"?>
<Types xmlns="http://schemas.openxmlformats.org/package/2006/content-types">
  <Default Extension="xml" ContentType="application/xml"/>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11"/>
  </p:notesMasterIdLst>
  <p:sldIdLst>
    <p:sldId id="256" r:id="rId2"/>
    <p:sldId id="257" r:id="rId3"/>
    <p:sldId id="258" r:id="rId4"/>
    <p:sldId id="259" r:id="rId5"/>
    <p:sldId id="260" r:id="rId6"/>
    <p:sldId id="261" r:id="rId7"/>
    <p:sldId id="262" r:id="rId8"/>
    <p:sldId id="263" r:id="rId9"/>
    <p:sldId id="264" r:id="rId10"/>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70"/>
    <p:restoredTop sz="94712"/>
  </p:normalViewPr>
  <p:slideViewPr>
    <p:cSldViewPr snapToGrid="0" snapToObjects="1">
      <p:cViewPr varScale="1">
        <p:scale>
          <a:sx n="67" d="100"/>
          <a:sy n="67" d="100"/>
        </p:scale>
        <p:origin x="184" y="9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 Type="http://schemas.openxmlformats.org/officeDocument/2006/relationships/notesMaster" Target="notesMasters/notesMaster1.xml"/><Relationship Id="rId12" Type="http://schemas.openxmlformats.org/officeDocument/2006/relationships/presProps" Target="presProps.xml"/><Relationship Id="rId13" Type="http://schemas.openxmlformats.org/officeDocument/2006/relationships/viewProps" Target="viewProps.xml"/><Relationship Id="rId14" Type="http://schemas.openxmlformats.org/officeDocument/2006/relationships/theme" Target="theme/theme1.xml"/><Relationship Id="rId15"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799" cy="4572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4" name="Shape 4"/>
          <p:cNvSpPr txBox="1">
            <a:spLocks noGrp="1"/>
          </p:cNvSpPr>
          <p:nvPr>
            <p:ph type="dt" idx="10"/>
          </p:nvPr>
        </p:nvSpPr>
        <p:spPr>
          <a:xfrm>
            <a:off x="3884612" y="0"/>
            <a:ext cx="2971799" cy="457200"/>
          </a:xfrm>
          <a:prstGeom prst="rect">
            <a:avLst/>
          </a:prstGeom>
          <a:noFill/>
          <a:ln>
            <a:noFill/>
          </a:ln>
        </p:spPr>
        <p:txBody>
          <a:bodyPr lIns="91425" tIns="91425" rIns="91425" bIns="91425" anchor="t" anchorCtr="0"/>
          <a:lstStyle>
            <a:lvl1pPr marL="0" marR="0" lvl="0" indent="0" algn="r"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5" name="Shape 5"/>
          <p:cNvSpPr>
            <a:spLocks noGrp="1" noRot="1" noChangeAspect="1"/>
          </p:cNvSpPr>
          <p:nvPr>
            <p:ph type="sldImg" idx="3"/>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200" b="0" i="0" u="none" strike="noStrike" cap="none">
                <a:solidFill>
                  <a:schemeClr val="dk1"/>
                </a:solidFill>
                <a:latin typeface="Calibri"/>
                <a:ea typeface="Calibri"/>
                <a:cs typeface="Calibri"/>
                <a:sym typeface="Calibri"/>
              </a:defRPr>
            </a:lvl2pPr>
            <a:lvl3pPr marL="914400" marR="0" lvl="2" indent="0" algn="l" rtl="0">
              <a:spcBef>
                <a:spcPts val="0"/>
              </a:spcBef>
              <a:buNone/>
              <a:defRPr sz="1200" b="0" i="0" u="none" strike="noStrike" cap="none">
                <a:solidFill>
                  <a:schemeClr val="dk1"/>
                </a:solidFill>
                <a:latin typeface="Calibri"/>
                <a:ea typeface="Calibri"/>
                <a:cs typeface="Calibri"/>
                <a:sym typeface="Calibri"/>
              </a:defRPr>
            </a:lvl3pPr>
            <a:lvl4pPr marL="1371600" marR="0" lvl="3" indent="0" algn="l" rtl="0">
              <a:spcBef>
                <a:spcPts val="0"/>
              </a:spcBef>
              <a:buNone/>
              <a:defRPr sz="1200" b="0" i="0" u="none" strike="noStrike" cap="none">
                <a:solidFill>
                  <a:schemeClr val="dk1"/>
                </a:solidFill>
                <a:latin typeface="Calibri"/>
                <a:ea typeface="Calibri"/>
                <a:cs typeface="Calibri"/>
                <a:sym typeface="Calibri"/>
              </a:defRPr>
            </a:lvl4pPr>
            <a:lvl5pPr marL="1828800" marR="0" lvl="4" indent="0" algn="l" rtl="0">
              <a:spcBef>
                <a:spcPts val="0"/>
              </a:spcBef>
              <a:buNone/>
              <a:defRPr sz="1200" b="0" i="0" u="none" strike="noStrike" cap="none">
                <a:solidFill>
                  <a:schemeClr val="dk1"/>
                </a:solidFill>
                <a:latin typeface="Calibri"/>
                <a:ea typeface="Calibri"/>
                <a:cs typeface="Calibri"/>
                <a:sym typeface="Calibri"/>
              </a:defRPr>
            </a:lvl5pPr>
            <a:lvl6pPr marL="2286000" marR="0" lvl="5" indent="0" algn="l" rtl="0">
              <a:spcBef>
                <a:spcPts val="0"/>
              </a:spcBef>
              <a:buNone/>
              <a:defRPr sz="1200" b="0" i="0" u="none" strike="noStrike" cap="none">
                <a:solidFill>
                  <a:schemeClr val="dk1"/>
                </a:solidFill>
                <a:latin typeface="Calibri"/>
                <a:ea typeface="Calibri"/>
                <a:cs typeface="Calibri"/>
                <a:sym typeface="Calibri"/>
              </a:defRPr>
            </a:lvl6pPr>
            <a:lvl7pPr marL="2743200" marR="0" lvl="6" indent="0" algn="l" rtl="0">
              <a:spcBef>
                <a:spcPts val="0"/>
              </a:spcBef>
              <a:buNone/>
              <a:defRPr sz="1200" b="0" i="0" u="none" strike="noStrike" cap="none">
                <a:solidFill>
                  <a:schemeClr val="dk1"/>
                </a:solidFill>
                <a:latin typeface="Calibri"/>
                <a:ea typeface="Calibri"/>
                <a:cs typeface="Calibri"/>
                <a:sym typeface="Calibri"/>
              </a:defRPr>
            </a:lvl7pPr>
            <a:lvl8pPr marL="3200400" marR="0" lvl="7" indent="0" algn="l" rtl="0">
              <a:spcBef>
                <a:spcPts val="0"/>
              </a:spcBef>
              <a:buNone/>
              <a:defRPr sz="1200" b="0" i="0" u="none" strike="noStrike" cap="none">
                <a:solidFill>
                  <a:schemeClr val="dk1"/>
                </a:solidFill>
                <a:latin typeface="Calibri"/>
                <a:ea typeface="Calibri"/>
                <a:cs typeface="Calibri"/>
                <a:sym typeface="Calibri"/>
              </a:defRPr>
            </a:lvl8pPr>
            <a:lvl9pPr marL="3657600" marR="0" lvl="8" indent="0" algn="l" rtl="0">
              <a:spcBef>
                <a:spcPts val="0"/>
              </a:spcBef>
              <a:buNone/>
              <a:defRPr sz="1200" b="0" i="0" u="none" strike="noStrike" cap="none">
                <a:solidFill>
                  <a:schemeClr val="dk1"/>
                </a:solidFill>
                <a:latin typeface="Calibri"/>
                <a:ea typeface="Calibri"/>
                <a:cs typeface="Calibri"/>
                <a:sym typeface="Calibri"/>
              </a:defRPr>
            </a:lvl9pPr>
          </a:lstStyle>
          <a:p>
            <a:endParaRPr/>
          </a:p>
        </p:txBody>
      </p:sp>
      <p:sp>
        <p:nvSpPr>
          <p:cNvPr id="7" name="Shape 7"/>
          <p:cNvSpPr txBox="1">
            <a:spLocks noGrp="1"/>
          </p:cNvSpPr>
          <p:nvPr>
            <p:ph type="ftr" idx="11"/>
          </p:nvPr>
        </p:nvSpPr>
        <p:spPr>
          <a:xfrm>
            <a:off x="0" y="8685213"/>
            <a:ext cx="2971799" cy="457200"/>
          </a:xfrm>
          <a:prstGeom prst="rect">
            <a:avLst/>
          </a:prstGeom>
          <a:noFill/>
          <a:ln>
            <a:noFill/>
          </a:ln>
        </p:spPr>
        <p:txBody>
          <a:bodyPr lIns="91425" tIns="91425" rIns="91425" bIns="91425" anchor="b" anchorCtr="0"/>
          <a:lstStyle>
            <a:lvl1pPr marL="0" marR="0" lvl="0" indent="0" algn="l"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8" name="Shape 8"/>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Calibri"/>
                <a:ea typeface="Calibri"/>
                <a:cs typeface="Calibri"/>
                <a:sym typeface="Calibri"/>
              </a:rPr>
              <a:t>‹#›</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86249918"/>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Shape 8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86" name="Shape 86"/>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Since the variables along the x axis are not comparable on the same chart, the length and angle of lines are misleading</a:t>
            </a:r>
          </a:p>
        </p:txBody>
      </p:sp>
      <p:sp>
        <p:nvSpPr>
          <p:cNvPr id="87" name="Shape 87"/>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Calibri"/>
                <a:ea typeface="Calibri"/>
                <a:cs typeface="Calibri"/>
                <a:sym typeface="Calibri"/>
              </a:rPr>
              <a:t>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4186981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Shape 9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92" name="Shape 9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488239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Shape 10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03" name="Shape 10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425024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Shape 10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08" name="Shape 10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909168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Shape 11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13" name="Shape 11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036642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Shape 11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20" name="Shape 12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714945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Shape 12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25" name="Shape 12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591268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Shape 12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30" name="Shape 130"/>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2013 winner of Information is Beautiful contest</a:t>
            </a:r>
          </a:p>
        </p:txBody>
      </p:sp>
      <p:sp>
        <p:nvSpPr>
          <p:cNvPr id="131" name="Shape 131"/>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8</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9000156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Shape 13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38" name="Shape 138"/>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After turning it right side up and blowing it up a bit you can see the authors looked at age, gender, type of degree, type of peace prize. Spark lines, bar charts, scatter plot, and pivot graph. The conclusion is that for the most part, few Nobels are awarded without degrees, hence the title “Nobels, no degrees.”</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 I have conducted some significant research of my own and come up with three alternative titles.</a:t>
            </a:r>
          </a:p>
        </p:txBody>
      </p:sp>
      <p:sp>
        <p:nvSpPr>
          <p:cNvPr id="139" name="Shape 139"/>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9</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813835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15"/>
        <p:cNvGrpSpPr/>
        <p:nvPr/>
      </p:nvGrpSpPr>
      <p:grpSpPr>
        <a:xfrm>
          <a:off x="0" y="0"/>
          <a:ext cx="0" cy="0"/>
          <a:chOff x="0" y="0"/>
          <a:chExt cx="0" cy="0"/>
        </a:xfrm>
      </p:grpSpPr>
      <p:sp>
        <p:nvSpPr>
          <p:cNvPr id="16" name="Shape 16"/>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17" name="Shape 17"/>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18" name="Shape 18"/>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b="0" i="0" u="none" strike="noStrike" cap="none">
                <a:solidFill>
                  <a:srgbClr val="888888"/>
                </a:solidFill>
                <a:latin typeface="Calibri"/>
                <a:ea typeface="Calibri"/>
                <a:cs typeface="Calibri"/>
                <a:sym typeface="Calibri"/>
              </a:rPr>
              <a:t>‹#›</a:t>
            </a:fld>
            <a:endParaRPr lang="en-US"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cSld name="Title and Vertical Text">
    <p:spTree>
      <p:nvGrpSpPr>
        <p:cNvPr id="1" name="Shape 72"/>
        <p:cNvGrpSpPr/>
        <p:nvPr/>
      </p:nvGrpSpPr>
      <p:grpSpPr>
        <a:xfrm>
          <a:off x="0" y="0"/>
          <a:ext cx="0" cy="0"/>
          <a:chOff x="0" y="0"/>
          <a:chExt cx="0" cy="0"/>
        </a:xfrm>
      </p:grpSpPr>
      <p:sp>
        <p:nvSpPr>
          <p:cNvPr id="73" name="Shape 73"/>
          <p:cNvSpPr txBox="1">
            <a:spLocks noGrp="1"/>
          </p:cNvSpPr>
          <p:nvPr>
            <p:ph type="title"/>
          </p:nvPr>
        </p:nvSpPr>
        <p:spPr>
          <a:xfrm>
            <a:off x="457200" y="274637"/>
            <a:ext cx="8229600" cy="1143000"/>
          </a:xfrm>
          <a:prstGeom prst="rect">
            <a:avLst/>
          </a:prstGeom>
          <a:noFill/>
          <a:ln>
            <a:noFill/>
          </a:ln>
        </p:spPr>
        <p:txBody>
          <a:bodyPr lIns="91425" tIns="91425" rIns="91425" bIns="91425" anchor="ctr" anchorCtr="0"/>
          <a:lstStyle>
            <a:lvl1pPr marL="0" marR="0" lvl="0" indent="0" algn="ctr" rtl="0">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74" name="Shape 74"/>
          <p:cNvSpPr txBox="1">
            <a:spLocks noGrp="1"/>
          </p:cNvSpPr>
          <p:nvPr>
            <p:ph type="body" idx="1"/>
          </p:nvPr>
        </p:nvSpPr>
        <p:spPr>
          <a:xfrm rot="5400000">
            <a:off x="2309018" y="-251618"/>
            <a:ext cx="4525963" cy="8229600"/>
          </a:xfrm>
          <a:prstGeom prst="rect">
            <a:avLst/>
          </a:prstGeom>
          <a:noFill/>
          <a:ln>
            <a:noFill/>
          </a:ln>
        </p:spPr>
        <p:txBody>
          <a:bodyPr lIns="91425" tIns="91425" rIns="91425" bIns="91425" anchor="t" anchorCtr="0"/>
          <a:lstStyle>
            <a:lvl1pPr marL="342900" marR="0" lvl="0" indent="-139700" algn="l" rtl="0">
              <a:spcBef>
                <a:spcPts val="640"/>
              </a:spcBef>
              <a:buClr>
                <a:schemeClr val="dk1"/>
              </a:buClr>
              <a:buSzPct val="100000"/>
              <a:buFont typeface="Arial"/>
              <a:buChar char="•"/>
              <a:defRPr sz="3200" b="0" i="0" u="none" strike="noStrike" cap="none">
                <a:solidFill>
                  <a:schemeClr val="dk1"/>
                </a:solidFill>
                <a:latin typeface="Calibri"/>
                <a:ea typeface="Calibri"/>
                <a:cs typeface="Calibri"/>
                <a:sym typeface="Calibri"/>
              </a:defRPr>
            </a:lvl1pPr>
            <a:lvl2pPr marL="742950" marR="0" lvl="1" indent="-107950" algn="l" rtl="0">
              <a:spcBef>
                <a:spcPts val="56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2pPr>
            <a:lvl3pPr marL="1143000" marR="0" lvl="2" indent="-7620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75" name="Shape 75"/>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76" name="Shape 76"/>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77" name="Shape 77"/>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Calibri"/>
                <a:ea typeface="Calibri"/>
                <a:cs typeface="Calibri"/>
                <a:sym typeface="Calibri"/>
              </a:rPr>
              <a:t>‹#›</a:t>
            </a:fld>
            <a:endParaRPr lang="en-US" sz="1200">
              <a:solidFill>
                <a:srgbClr val="888888"/>
              </a:solidFill>
              <a:latin typeface="Calibri"/>
              <a:ea typeface="Calibri"/>
              <a:cs typeface="Calibri"/>
              <a:sym typeface="Calibri"/>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cSld name="Vertical Title and Text">
    <p:spTree>
      <p:nvGrpSpPr>
        <p:cNvPr id="1" name="Shape 78"/>
        <p:cNvGrpSpPr/>
        <p:nvPr/>
      </p:nvGrpSpPr>
      <p:grpSpPr>
        <a:xfrm>
          <a:off x="0" y="0"/>
          <a:ext cx="0" cy="0"/>
          <a:chOff x="0" y="0"/>
          <a:chExt cx="0" cy="0"/>
        </a:xfrm>
      </p:grpSpPr>
      <p:sp>
        <p:nvSpPr>
          <p:cNvPr id="79" name="Shape 79"/>
          <p:cNvSpPr txBox="1">
            <a:spLocks noGrp="1"/>
          </p:cNvSpPr>
          <p:nvPr>
            <p:ph type="title"/>
          </p:nvPr>
        </p:nvSpPr>
        <p:spPr>
          <a:xfrm rot="5400000">
            <a:off x="4732337" y="2171700"/>
            <a:ext cx="5851525" cy="2057400"/>
          </a:xfrm>
          <a:prstGeom prst="rect">
            <a:avLst/>
          </a:prstGeom>
          <a:noFill/>
          <a:ln>
            <a:noFill/>
          </a:ln>
        </p:spPr>
        <p:txBody>
          <a:bodyPr lIns="91425" tIns="91425" rIns="91425" bIns="91425" anchor="ctr" anchorCtr="0"/>
          <a:lstStyle>
            <a:lvl1pPr marL="0" marR="0" lvl="0" indent="0" algn="ctr" rtl="0">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80" name="Shape 80"/>
          <p:cNvSpPr txBox="1">
            <a:spLocks noGrp="1"/>
          </p:cNvSpPr>
          <p:nvPr>
            <p:ph type="body" idx="1"/>
          </p:nvPr>
        </p:nvSpPr>
        <p:spPr>
          <a:xfrm rot="5400000">
            <a:off x="541337" y="190500"/>
            <a:ext cx="5851525" cy="6019799"/>
          </a:xfrm>
          <a:prstGeom prst="rect">
            <a:avLst/>
          </a:prstGeom>
          <a:noFill/>
          <a:ln>
            <a:noFill/>
          </a:ln>
        </p:spPr>
        <p:txBody>
          <a:bodyPr lIns="91425" tIns="91425" rIns="91425" bIns="91425" anchor="t" anchorCtr="0"/>
          <a:lstStyle>
            <a:lvl1pPr marL="342900" marR="0" lvl="0" indent="-139700" algn="l" rtl="0">
              <a:spcBef>
                <a:spcPts val="640"/>
              </a:spcBef>
              <a:buClr>
                <a:schemeClr val="dk1"/>
              </a:buClr>
              <a:buSzPct val="100000"/>
              <a:buFont typeface="Arial"/>
              <a:buChar char="•"/>
              <a:defRPr sz="3200" b="0" i="0" u="none" strike="noStrike" cap="none">
                <a:solidFill>
                  <a:schemeClr val="dk1"/>
                </a:solidFill>
                <a:latin typeface="Calibri"/>
                <a:ea typeface="Calibri"/>
                <a:cs typeface="Calibri"/>
                <a:sym typeface="Calibri"/>
              </a:defRPr>
            </a:lvl1pPr>
            <a:lvl2pPr marL="742950" marR="0" lvl="1" indent="-107950" algn="l" rtl="0">
              <a:spcBef>
                <a:spcPts val="56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2pPr>
            <a:lvl3pPr marL="1143000" marR="0" lvl="2" indent="-7620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1" name="Shape 81"/>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82" name="Shape 82"/>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83" name="Shape 83"/>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Calibri"/>
                <a:ea typeface="Calibri"/>
                <a:cs typeface="Calibri"/>
                <a:sym typeface="Calibri"/>
              </a:rPr>
              <a:t>‹#›</a:t>
            </a:fld>
            <a:endParaRPr lang="en-US" sz="1200">
              <a:solidFill>
                <a:srgbClr val="888888"/>
              </a:solidFill>
              <a:latin typeface="Calibri"/>
              <a:ea typeface="Calibri"/>
              <a:cs typeface="Calibri"/>
              <a:sym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19"/>
        <p:cNvGrpSpPr/>
        <p:nvPr/>
      </p:nvGrpSpPr>
      <p:grpSpPr>
        <a:xfrm>
          <a:off x="0" y="0"/>
          <a:ext cx="0" cy="0"/>
          <a:chOff x="0" y="0"/>
          <a:chExt cx="0" cy="0"/>
        </a:xfrm>
      </p:grpSpPr>
      <p:sp>
        <p:nvSpPr>
          <p:cNvPr id="20" name="Shape 20"/>
          <p:cNvSpPr txBox="1">
            <a:spLocks noGrp="1"/>
          </p:cNvSpPr>
          <p:nvPr>
            <p:ph type="ctrTitle"/>
          </p:nvPr>
        </p:nvSpPr>
        <p:spPr>
          <a:xfrm>
            <a:off x="685800" y="2130425"/>
            <a:ext cx="7772400" cy="1470024"/>
          </a:xfrm>
          <a:prstGeom prst="rect">
            <a:avLst/>
          </a:prstGeom>
          <a:noFill/>
          <a:ln>
            <a:noFill/>
          </a:ln>
        </p:spPr>
        <p:txBody>
          <a:bodyPr lIns="91425" tIns="91425" rIns="91425" bIns="91425" anchor="ctr" anchorCtr="0"/>
          <a:lstStyle>
            <a:lvl1pPr marL="0" marR="0" lvl="0" indent="0" algn="ctr" rtl="0">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21" name="Shape 21"/>
          <p:cNvSpPr txBox="1">
            <a:spLocks noGrp="1"/>
          </p:cNvSpPr>
          <p:nvPr>
            <p:ph type="subTitle" idx="1"/>
          </p:nvPr>
        </p:nvSpPr>
        <p:spPr>
          <a:xfrm>
            <a:off x="1371600" y="3886200"/>
            <a:ext cx="6400799" cy="1752600"/>
          </a:xfrm>
          <a:prstGeom prst="rect">
            <a:avLst/>
          </a:prstGeom>
          <a:noFill/>
          <a:ln>
            <a:noFill/>
          </a:ln>
        </p:spPr>
        <p:txBody>
          <a:bodyPr lIns="91425" tIns="91425" rIns="91425" bIns="91425" anchor="t" anchorCtr="0"/>
          <a:lstStyle>
            <a:lvl1pPr marL="0" marR="0" lvl="0" indent="0" algn="ctr" rtl="0">
              <a:spcBef>
                <a:spcPts val="640"/>
              </a:spcBef>
              <a:buClr>
                <a:srgbClr val="888888"/>
              </a:buClr>
              <a:buFont typeface="Arial"/>
              <a:buNone/>
              <a:defRPr sz="3200" b="0" i="0" u="none" strike="noStrike" cap="none">
                <a:solidFill>
                  <a:srgbClr val="888888"/>
                </a:solidFill>
                <a:latin typeface="Calibri"/>
                <a:ea typeface="Calibri"/>
                <a:cs typeface="Calibri"/>
                <a:sym typeface="Calibri"/>
              </a:defRPr>
            </a:lvl1pPr>
            <a:lvl2pPr marL="457200" marR="0" lvl="1" indent="0" algn="ctr" rtl="0">
              <a:spcBef>
                <a:spcPts val="560"/>
              </a:spcBef>
              <a:buClr>
                <a:srgbClr val="888888"/>
              </a:buClr>
              <a:buFont typeface="Arial"/>
              <a:buNone/>
              <a:defRPr sz="2800" b="0" i="0" u="none" strike="noStrike" cap="none">
                <a:solidFill>
                  <a:srgbClr val="888888"/>
                </a:solidFill>
                <a:latin typeface="Calibri"/>
                <a:ea typeface="Calibri"/>
                <a:cs typeface="Calibri"/>
                <a:sym typeface="Calibri"/>
              </a:defRPr>
            </a:lvl2pPr>
            <a:lvl3pPr marL="914400" marR="0" lvl="2" indent="0" algn="ctr" rtl="0">
              <a:spcBef>
                <a:spcPts val="480"/>
              </a:spcBef>
              <a:buClr>
                <a:srgbClr val="888888"/>
              </a:buClr>
              <a:buFont typeface="Arial"/>
              <a:buNone/>
              <a:defRPr sz="2400" b="0" i="0" u="none" strike="noStrike" cap="none">
                <a:solidFill>
                  <a:srgbClr val="888888"/>
                </a:solidFill>
                <a:latin typeface="Calibri"/>
                <a:ea typeface="Calibri"/>
                <a:cs typeface="Calibri"/>
                <a:sym typeface="Calibri"/>
              </a:defRPr>
            </a:lvl3pPr>
            <a:lvl4pPr marL="1371600" marR="0" lvl="3"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4pPr>
            <a:lvl5pPr marL="1828800" marR="0" lvl="4"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5pPr>
            <a:lvl6pPr marL="2286000" marR="0" lvl="5"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6pPr>
            <a:lvl7pPr marL="2743200" marR="0" lvl="6"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7pPr>
            <a:lvl8pPr marL="3200400" marR="0" lvl="7"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8pPr>
            <a:lvl9pPr marL="3657600" marR="0" lvl="8"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9pPr>
          </a:lstStyle>
          <a:p>
            <a:endParaRPr/>
          </a:p>
        </p:txBody>
      </p:sp>
      <p:sp>
        <p:nvSpPr>
          <p:cNvPr id="22" name="Shape 22"/>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23" name="Shape 23"/>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24" name="Shape 24"/>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Calibri"/>
                <a:ea typeface="Calibri"/>
                <a:cs typeface="Calibri"/>
                <a:sym typeface="Calibri"/>
              </a:rPr>
              <a:t>‹#›</a:t>
            </a:fld>
            <a:endParaRPr lang="en-US" sz="1200">
              <a:solidFill>
                <a:srgbClr val="888888"/>
              </a:solidFill>
              <a:latin typeface="Calibri"/>
              <a:ea typeface="Calibri"/>
              <a:cs typeface="Calibri"/>
              <a:sym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457200" y="274637"/>
            <a:ext cx="8229600" cy="1143000"/>
          </a:xfrm>
          <a:prstGeom prst="rect">
            <a:avLst/>
          </a:prstGeom>
          <a:noFill/>
          <a:ln>
            <a:noFill/>
          </a:ln>
        </p:spPr>
        <p:txBody>
          <a:bodyPr lIns="91425" tIns="91425" rIns="91425" bIns="91425" anchor="ctr" anchorCtr="0"/>
          <a:lstStyle>
            <a:lvl1pPr marL="0" marR="0" lvl="0" indent="0" algn="ctr" rtl="0">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27" name="Shape 27"/>
          <p:cNvSpPr txBox="1">
            <a:spLocks noGrp="1"/>
          </p:cNvSpPr>
          <p:nvPr>
            <p:ph type="body" idx="1"/>
          </p:nvPr>
        </p:nvSpPr>
        <p:spPr>
          <a:xfrm>
            <a:off x="457200" y="1600200"/>
            <a:ext cx="8229600" cy="4525963"/>
          </a:xfrm>
          <a:prstGeom prst="rect">
            <a:avLst/>
          </a:prstGeom>
          <a:noFill/>
          <a:ln>
            <a:noFill/>
          </a:ln>
        </p:spPr>
        <p:txBody>
          <a:bodyPr lIns="91425" tIns="91425" rIns="91425" bIns="91425" anchor="t" anchorCtr="0"/>
          <a:lstStyle>
            <a:lvl1pPr marL="342900" marR="0" lvl="0" indent="-139700" algn="l" rtl="0">
              <a:spcBef>
                <a:spcPts val="640"/>
              </a:spcBef>
              <a:buClr>
                <a:schemeClr val="dk1"/>
              </a:buClr>
              <a:buSzPct val="100000"/>
              <a:buFont typeface="Arial"/>
              <a:buChar char="•"/>
              <a:defRPr sz="3200" b="0" i="0" u="none" strike="noStrike" cap="none">
                <a:solidFill>
                  <a:schemeClr val="dk1"/>
                </a:solidFill>
                <a:latin typeface="Calibri"/>
                <a:ea typeface="Calibri"/>
                <a:cs typeface="Calibri"/>
                <a:sym typeface="Calibri"/>
              </a:defRPr>
            </a:lvl1pPr>
            <a:lvl2pPr marL="742950" marR="0" lvl="1" indent="-107950" algn="l" rtl="0">
              <a:spcBef>
                <a:spcPts val="56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2pPr>
            <a:lvl3pPr marL="1143000" marR="0" lvl="2" indent="-7620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28" name="Shape 28"/>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29" name="Shape 29"/>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30" name="Shape 30"/>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Calibri"/>
                <a:ea typeface="Calibri"/>
                <a:cs typeface="Calibri"/>
                <a:sym typeface="Calibri"/>
              </a:rPr>
              <a:t>‹#›</a:t>
            </a:fld>
            <a:endParaRPr lang="en-US" sz="1200">
              <a:solidFill>
                <a:srgbClr val="888888"/>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31"/>
        <p:cNvGrpSpPr/>
        <p:nvPr/>
      </p:nvGrpSpPr>
      <p:grpSpPr>
        <a:xfrm>
          <a:off x="0" y="0"/>
          <a:ext cx="0" cy="0"/>
          <a:chOff x="0" y="0"/>
          <a:chExt cx="0" cy="0"/>
        </a:xfrm>
      </p:grpSpPr>
      <p:sp>
        <p:nvSpPr>
          <p:cNvPr id="32" name="Shape 32"/>
          <p:cNvSpPr txBox="1">
            <a:spLocks noGrp="1"/>
          </p:cNvSpPr>
          <p:nvPr>
            <p:ph type="title"/>
          </p:nvPr>
        </p:nvSpPr>
        <p:spPr>
          <a:xfrm>
            <a:off x="722312" y="4406900"/>
            <a:ext cx="7772400" cy="1362075"/>
          </a:xfrm>
          <a:prstGeom prst="rect">
            <a:avLst/>
          </a:prstGeom>
          <a:noFill/>
          <a:ln>
            <a:noFill/>
          </a:ln>
        </p:spPr>
        <p:txBody>
          <a:bodyPr lIns="91425" tIns="91425" rIns="91425" bIns="91425" anchor="t" anchorCtr="0"/>
          <a:lstStyle>
            <a:lvl1pPr marL="0" marR="0" lvl="0" indent="0" algn="l" rtl="0">
              <a:spcBef>
                <a:spcPts val="0"/>
              </a:spcBef>
              <a:buClr>
                <a:schemeClr val="dk1"/>
              </a:buClr>
              <a:buFont typeface="Calibri"/>
              <a:buNone/>
              <a:defRPr sz="4000" b="1"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3" name="Shape 33"/>
          <p:cNvSpPr txBox="1">
            <a:spLocks noGrp="1"/>
          </p:cNvSpPr>
          <p:nvPr>
            <p:ph type="body" idx="1"/>
          </p:nvPr>
        </p:nvSpPr>
        <p:spPr>
          <a:xfrm>
            <a:off x="722312" y="2906713"/>
            <a:ext cx="7772400" cy="1500187"/>
          </a:xfrm>
          <a:prstGeom prst="rect">
            <a:avLst/>
          </a:prstGeom>
          <a:noFill/>
          <a:ln>
            <a:noFill/>
          </a:ln>
        </p:spPr>
        <p:txBody>
          <a:bodyPr lIns="91425" tIns="91425" rIns="91425" bIns="91425" anchor="b" anchorCtr="0"/>
          <a:lstStyle>
            <a:lvl1pPr marL="0" marR="0" lvl="0" indent="0" algn="l"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1pPr>
            <a:lvl2pPr marL="457200" marR="0" lvl="1" indent="0" algn="l" rtl="0">
              <a:spcBef>
                <a:spcPts val="360"/>
              </a:spcBef>
              <a:buClr>
                <a:srgbClr val="888888"/>
              </a:buClr>
              <a:buFont typeface="Arial"/>
              <a:buNone/>
              <a:defRPr sz="1800" b="0" i="0" u="none" strike="noStrike" cap="none">
                <a:solidFill>
                  <a:srgbClr val="888888"/>
                </a:solidFill>
                <a:latin typeface="Calibri"/>
                <a:ea typeface="Calibri"/>
                <a:cs typeface="Calibri"/>
                <a:sym typeface="Calibri"/>
              </a:defRPr>
            </a:lvl2pPr>
            <a:lvl3pPr marL="914400" marR="0" lvl="2" indent="0" algn="l" rtl="0">
              <a:spcBef>
                <a:spcPts val="320"/>
              </a:spcBef>
              <a:buClr>
                <a:srgbClr val="888888"/>
              </a:buClr>
              <a:buFont typeface="Arial"/>
              <a:buNone/>
              <a:defRPr sz="1600" b="0" i="0" u="none" strike="noStrike" cap="none">
                <a:solidFill>
                  <a:srgbClr val="888888"/>
                </a:solidFill>
                <a:latin typeface="Calibri"/>
                <a:ea typeface="Calibri"/>
                <a:cs typeface="Calibri"/>
                <a:sym typeface="Calibri"/>
              </a:defRPr>
            </a:lvl3pPr>
            <a:lvl4pPr marL="1371600" marR="0" lvl="3" indent="0" algn="l" rtl="0">
              <a:spcBef>
                <a:spcPts val="280"/>
              </a:spcBef>
              <a:buClr>
                <a:srgbClr val="888888"/>
              </a:buClr>
              <a:buFont typeface="Arial"/>
              <a:buNone/>
              <a:defRPr sz="1400" b="0" i="0" u="none" strike="noStrike" cap="none">
                <a:solidFill>
                  <a:srgbClr val="888888"/>
                </a:solidFill>
                <a:latin typeface="Calibri"/>
                <a:ea typeface="Calibri"/>
                <a:cs typeface="Calibri"/>
                <a:sym typeface="Calibri"/>
              </a:defRPr>
            </a:lvl4pPr>
            <a:lvl5pPr marL="1828800" marR="0" lvl="4" indent="0" algn="l" rtl="0">
              <a:spcBef>
                <a:spcPts val="280"/>
              </a:spcBef>
              <a:buClr>
                <a:srgbClr val="888888"/>
              </a:buClr>
              <a:buFont typeface="Arial"/>
              <a:buNone/>
              <a:defRPr sz="1400" b="0" i="0" u="none" strike="noStrike" cap="none">
                <a:solidFill>
                  <a:srgbClr val="888888"/>
                </a:solidFill>
                <a:latin typeface="Calibri"/>
                <a:ea typeface="Calibri"/>
                <a:cs typeface="Calibri"/>
                <a:sym typeface="Calibri"/>
              </a:defRPr>
            </a:lvl5pPr>
            <a:lvl6pPr marL="2286000" marR="0" lvl="5" indent="0" algn="l" rtl="0">
              <a:spcBef>
                <a:spcPts val="280"/>
              </a:spcBef>
              <a:buClr>
                <a:srgbClr val="888888"/>
              </a:buClr>
              <a:buFont typeface="Arial"/>
              <a:buNone/>
              <a:defRPr sz="1400" b="0" i="0" u="none" strike="noStrike" cap="none">
                <a:solidFill>
                  <a:srgbClr val="888888"/>
                </a:solidFill>
                <a:latin typeface="Calibri"/>
                <a:ea typeface="Calibri"/>
                <a:cs typeface="Calibri"/>
                <a:sym typeface="Calibri"/>
              </a:defRPr>
            </a:lvl6pPr>
            <a:lvl7pPr marL="2743200" marR="0" lvl="6" indent="0" algn="l" rtl="0">
              <a:spcBef>
                <a:spcPts val="280"/>
              </a:spcBef>
              <a:buClr>
                <a:srgbClr val="888888"/>
              </a:buClr>
              <a:buFont typeface="Arial"/>
              <a:buNone/>
              <a:defRPr sz="1400" b="0" i="0" u="none" strike="noStrike" cap="none">
                <a:solidFill>
                  <a:srgbClr val="888888"/>
                </a:solidFill>
                <a:latin typeface="Calibri"/>
                <a:ea typeface="Calibri"/>
                <a:cs typeface="Calibri"/>
                <a:sym typeface="Calibri"/>
              </a:defRPr>
            </a:lvl7pPr>
            <a:lvl8pPr marL="3200400" marR="0" lvl="7" indent="0" algn="l" rtl="0">
              <a:spcBef>
                <a:spcPts val="280"/>
              </a:spcBef>
              <a:buClr>
                <a:srgbClr val="888888"/>
              </a:buClr>
              <a:buFont typeface="Arial"/>
              <a:buNone/>
              <a:defRPr sz="1400" b="0" i="0" u="none" strike="noStrike" cap="none">
                <a:solidFill>
                  <a:srgbClr val="888888"/>
                </a:solidFill>
                <a:latin typeface="Calibri"/>
                <a:ea typeface="Calibri"/>
                <a:cs typeface="Calibri"/>
                <a:sym typeface="Calibri"/>
              </a:defRPr>
            </a:lvl8pPr>
            <a:lvl9pPr marL="3657600" marR="0" lvl="8" indent="0" algn="l" rtl="0">
              <a:spcBef>
                <a:spcPts val="280"/>
              </a:spcBef>
              <a:buClr>
                <a:srgbClr val="888888"/>
              </a:buClr>
              <a:buFont typeface="Arial"/>
              <a:buNone/>
              <a:defRPr sz="1400" b="0" i="0" u="none" strike="noStrike" cap="none">
                <a:solidFill>
                  <a:srgbClr val="888888"/>
                </a:solidFill>
                <a:latin typeface="Calibri"/>
                <a:ea typeface="Calibri"/>
                <a:cs typeface="Calibri"/>
                <a:sym typeface="Calibri"/>
              </a:defRPr>
            </a:lvl9pPr>
          </a:lstStyle>
          <a:p>
            <a:endParaRPr/>
          </a:p>
        </p:txBody>
      </p:sp>
      <p:sp>
        <p:nvSpPr>
          <p:cNvPr id="34" name="Shape 34"/>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35" name="Shape 35"/>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36" name="Shape 36"/>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Calibri"/>
                <a:ea typeface="Calibri"/>
                <a:cs typeface="Calibri"/>
                <a:sym typeface="Calibri"/>
              </a:rPr>
              <a:t>‹#›</a:t>
            </a:fld>
            <a:endParaRPr lang="en-US" sz="1200">
              <a:solidFill>
                <a:srgbClr val="888888"/>
              </a:solidFill>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Shape 37"/>
        <p:cNvGrpSpPr/>
        <p:nvPr/>
      </p:nvGrpSpPr>
      <p:grpSpPr>
        <a:xfrm>
          <a:off x="0" y="0"/>
          <a:ext cx="0" cy="0"/>
          <a:chOff x="0" y="0"/>
          <a:chExt cx="0" cy="0"/>
        </a:xfrm>
      </p:grpSpPr>
      <p:sp>
        <p:nvSpPr>
          <p:cNvPr id="38" name="Shape 38"/>
          <p:cNvSpPr txBox="1">
            <a:spLocks noGrp="1"/>
          </p:cNvSpPr>
          <p:nvPr>
            <p:ph type="title"/>
          </p:nvPr>
        </p:nvSpPr>
        <p:spPr>
          <a:xfrm>
            <a:off x="457200" y="274637"/>
            <a:ext cx="8229600" cy="1143000"/>
          </a:xfrm>
          <a:prstGeom prst="rect">
            <a:avLst/>
          </a:prstGeom>
          <a:noFill/>
          <a:ln>
            <a:noFill/>
          </a:ln>
        </p:spPr>
        <p:txBody>
          <a:bodyPr lIns="91425" tIns="91425" rIns="91425" bIns="91425" anchor="ctr" anchorCtr="0"/>
          <a:lstStyle>
            <a:lvl1pPr marL="0" marR="0" lvl="0" indent="0" algn="ctr" rtl="0">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9" name="Shape 39"/>
          <p:cNvSpPr txBox="1">
            <a:spLocks noGrp="1"/>
          </p:cNvSpPr>
          <p:nvPr>
            <p:ph type="body" idx="1"/>
          </p:nvPr>
        </p:nvSpPr>
        <p:spPr>
          <a:xfrm>
            <a:off x="457200" y="1600200"/>
            <a:ext cx="4038599" cy="4525963"/>
          </a:xfrm>
          <a:prstGeom prst="rect">
            <a:avLst/>
          </a:prstGeom>
          <a:noFill/>
          <a:ln>
            <a:noFill/>
          </a:ln>
        </p:spPr>
        <p:txBody>
          <a:bodyPr lIns="91425" tIns="91425" rIns="91425" bIns="91425" anchor="t" anchorCtr="0"/>
          <a:lstStyle>
            <a:lvl1pPr marL="342900" marR="0" lvl="0" indent="-165100" algn="l" rtl="0">
              <a:spcBef>
                <a:spcPts val="56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1pPr>
            <a:lvl2pPr marL="742950" marR="0" lvl="1" indent="-13335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2pPr>
            <a:lvl3pPr marL="1143000" marR="0" lvl="2"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0200" marR="0" lvl="3"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0" name="Shape 40"/>
          <p:cNvSpPr txBox="1">
            <a:spLocks noGrp="1"/>
          </p:cNvSpPr>
          <p:nvPr>
            <p:ph type="body" idx="2"/>
          </p:nvPr>
        </p:nvSpPr>
        <p:spPr>
          <a:xfrm>
            <a:off x="4648200" y="1600200"/>
            <a:ext cx="4038599" cy="4525963"/>
          </a:xfrm>
          <a:prstGeom prst="rect">
            <a:avLst/>
          </a:prstGeom>
          <a:noFill/>
          <a:ln>
            <a:noFill/>
          </a:ln>
        </p:spPr>
        <p:txBody>
          <a:bodyPr lIns="91425" tIns="91425" rIns="91425" bIns="91425" anchor="t" anchorCtr="0"/>
          <a:lstStyle>
            <a:lvl1pPr marL="342900" marR="0" lvl="0" indent="-165100" algn="l" rtl="0">
              <a:spcBef>
                <a:spcPts val="56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1pPr>
            <a:lvl2pPr marL="742950" marR="0" lvl="1" indent="-13335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2pPr>
            <a:lvl3pPr marL="1143000" marR="0" lvl="2"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0200" marR="0" lvl="3"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1" name="Shape 41"/>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42" name="Shape 42"/>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43" name="Shape 43"/>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Calibri"/>
                <a:ea typeface="Calibri"/>
                <a:cs typeface="Calibri"/>
                <a:sym typeface="Calibri"/>
              </a:rPr>
              <a:t>‹#›</a:t>
            </a:fld>
            <a:endParaRPr lang="en-US" sz="1200">
              <a:solidFill>
                <a:srgbClr val="888888"/>
              </a:solidFill>
              <a:latin typeface="Calibri"/>
              <a:ea typeface="Calibri"/>
              <a:cs typeface="Calibri"/>
              <a:sym typeface="Calibri"/>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Shape 44"/>
        <p:cNvGrpSpPr/>
        <p:nvPr/>
      </p:nvGrpSpPr>
      <p:grpSpPr>
        <a:xfrm>
          <a:off x="0" y="0"/>
          <a:ext cx="0" cy="0"/>
          <a:chOff x="0" y="0"/>
          <a:chExt cx="0" cy="0"/>
        </a:xfrm>
      </p:grpSpPr>
      <p:sp>
        <p:nvSpPr>
          <p:cNvPr id="45" name="Shape 45"/>
          <p:cNvSpPr txBox="1">
            <a:spLocks noGrp="1"/>
          </p:cNvSpPr>
          <p:nvPr>
            <p:ph type="title"/>
          </p:nvPr>
        </p:nvSpPr>
        <p:spPr>
          <a:xfrm>
            <a:off x="457200" y="274637"/>
            <a:ext cx="8229600" cy="1143000"/>
          </a:xfrm>
          <a:prstGeom prst="rect">
            <a:avLst/>
          </a:prstGeom>
          <a:noFill/>
          <a:ln>
            <a:noFill/>
          </a:ln>
        </p:spPr>
        <p:txBody>
          <a:bodyPr lIns="91425" tIns="91425" rIns="91425" bIns="91425" anchor="ctr" anchorCtr="0"/>
          <a:lstStyle>
            <a:lvl1pPr marL="0" marR="0" lvl="0" indent="0" algn="ctr" rtl="0">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46" name="Shape 46"/>
          <p:cNvSpPr txBox="1">
            <a:spLocks noGrp="1"/>
          </p:cNvSpPr>
          <p:nvPr>
            <p:ph type="body" idx="1"/>
          </p:nvPr>
        </p:nvSpPr>
        <p:spPr>
          <a:xfrm>
            <a:off x="457200" y="1535112"/>
            <a:ext cx="4040187" cy="639762"/>
          </a:xfrm>
          <a:prstGeom prst="rect">
            <a:avLst/>
          </a:prstGeom>
          <a:noFill/>
          <a:ln>
            <a:noFill/>
          </a:ln>
        </p:spPr>
        <p:txBody>
          <a:bodyPr lIns="91425" tIns="91425" rIns="91425" bIns="91425" anchor="b" anchorCtr="0"/>
          <a:lstStyle>
            <a:lvl1pPr marL="0" marR="0" lvl="0" indent="0" algn="l" rtl="0">
              <a:spcBef>
                <a:spcPts val="480"/>
              </a:spcBef>
              <a:buClr>
                <a:schemeClr val="dk1"/>
              </a:buClr>
              <a:buFont typeface="Arial"/>
              <a:buNone/>
              <a:defRPr sz="2400" b="1" i="0" u="none" strike="noStrike" cap="none">
                <a:solidFill>
                  <a:schemeClr val="dk1"/>
                </a:solidFill>
                <a:latin typeface="Calibri"/>
                <a:ea typeface="Calibri"/>
                <a:cs typeface="Calibri"/>
                <a:sym typeface="Calibri"/>
              </a:defRPr>
            </a:lvl1pPr>
            <a:lvl2pPr marL="457200" marR="0" lvl="1" indent="0" algn="l" rtl="0">
              <a:spcBef>
                <a:spcPts val="400"/>
              </a:spcBef>
              <a:buClr>
                <a:schemeClr val="dk1"/>
              </a:buClr>
              <a:buFont typeface="Arial"/>
              <a:buNone/>
              <a:defRPr sz="2000" b="1" i="0" u="none" strike="noStrike" cap="none">
                <a:solidFill>
                  <a:schemeClr val="dk1"/>
                </a:solidFill>
                <a:latin typeface="Calibri"/>
                <a:ea typeface="Calibri"/>
                <a:cs typeface="Calibri"/>
                <a:sym typeface="Calibri"/>
              </a:defRPr>
            </a:lvl2pPr>
            <a:lvl3pPr marL="914400" marR="0" lvl="2" indent="0" algn="l" rtl="0">
              <a:spcBef>
                <a:spcPts val="360"/>
              </a:spcBef>
              <a:buClr>
                <a:schemeClr val="dk1"/>
              </a:buClr>
              <a:buFont typeface="Arial"/>
              <a:buNone/>
              <a:defRPr sz="1800" b="1" i="0" u="none" strike="noStrike" cap="none">
                <a:solidFill>
                  <a:schemeClr val="dk1"/>
                </a:solidFill>
                <a:latin typeface="Calibri"/>
                <a:ea typeface="Calibri"/>
                <a:cs typeface="Calibri"/>
                <a:sym typeface="Calibri"/>
              </a:defRPr>
            </a:lvl3pPr>
            <a:lvl4pPr marL="1371600" marR="0" lvl="3"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4pPr>
            <a:lvl5pPr marL="1828800" marR="0" lvl="4"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5pPr>
            <a:lvl6pPr marL="2286000" marR="0" lvl="5"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6pPr>
            <a:lvl7pPr marL="2743200" marR="0" lvl="6"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7pPr>
            <a:lvl8pPr marL="3200400" marR="0" lvl="7"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8pPr>
            <a:lvl9pPr marL="3657600" marR="0" lvl="8"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47" name="Shape 47"/>
          <p:cNvSpPr txBox="1">
            <a:spLocks noGrp="1"/>
          </p:cNvSpPr>
          <p:nvPr>
            <p:ph type="body" idx="2"/>
          </p:nvPr>
        </p:nvSpPr>
        <p:spPr>
          <a:xfrm>
            <a:off x="457200" y="2174875"/>
            <a:ext cx="4040187" cy="3951287"/>
          </a:xfrm>
          <a:prstGeom prst="rect">
            <a:avLst/>
          </a:prstGeom>
          <a:noFill/>
          <a:ln>
            <a:noFill/>
          </a:ln>
        </p:spPr>
        <p:txBody>
          <a:bodyPr lIns="91425" tIns="91425" rIns="91425" bIns="91425" anchor="t" anchorCtr="0"/>
          <a:lstStyle>
            <a:lvl1pPr marL="342900" marR="0" lvl="0" indent="-19050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1pPr>
            <a:lvl2pPr marL="742950" marR="0" lvl="1" indent="-15875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2pPr>
            <a:lvl3pPr marL="1143000" marR="0" lvl="2"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3pPr>
            <a:lvl4pPr marL="1600200" marR="0" lvl="3"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4pPr>
            <a:lvl5pPr marL="2057400" marR="0" lvl="4"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5pPr>
            <a:lvl6pPr marL="2514600" marR="0" lvl="5"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6pPr>
            <a:lvl7pPr marL="2971800" marR="0" lvl="6"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7pPr>
            <a:lvl8pPr marL="3429000" marR="0" lvl="7"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8pPr>
            <a:lvl9pPr marL="3886200" marR="0" lvl="8"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9pPr>
          </a:lstStyle>
          <a:p>
            <a:endParaRPr/>
          </a:p>
        </p:txBody>
      </p:sp>
      <p:sp>
        <p:nvSpPr>
          <p:cNvPr id="48" name="Shape 48"/>
          <p:cNvSpPr txBox="1">
            <a:spLocks noGrp="1"/>
          </p:cNvSpPr>
          <p:nvPr>
            <p:ph type="body" idx="3"/>
          </p:nvPr>
        </p:nvSpPr>
        <p:spPr>
          <a:xfrm>
            <a:off x="4645025" y="1535112"/>
            <a:ext cx="4041774" cy="639762"/>
          </a:xfrm>
          <a:prstGeom prst="rect">
            <a:avLst/>
          </a:prstGeom>
          <a:noFill/>
          <a:ln>
            <a:noFill/>
          </a:ln>
        </p:spPr>
        <p:txBody>
          <a:bodyPr lIns="91425" tIns="91425" rIns="91425" bIns="91425" anchor="b" anchorCtr="0"/>
          <a:lstStyle>
            <a:lvl1pPr marL="0" marR="0" lvl="0" indent="0" algn="l" rtl="0">
              <a:spcBef>
                <a:spcPts val="480"/>
              </a:spcBef>
              <a:buClr>
                <a:schemeClr val="dk1"/>
              </a:buClr>
              <a:buFont typeface="Arial"/>
              <a:buNone/>
              <a:defRPr sz="2400" b="1" i="0" u="none" strike="noStrike" cap="none">
                <a:solidFill>
                  <a:schemeClr val="dk1"/>
                </a:solidFill>
                <a:latin typeface="Calibri"/>
                <a:ea typeface="Calibri"/>
                <a:cs typeface="Calibri"/>
                <a:sym typeface="Calibri"/>
              </a:defRPr>
            </a:lvl1pPr>
            <a:lvl2pPr marL="457200" marR="0" lvl="1" indent="0" algn="l" rtl="0">
              <a:spcBef>
                <a:spcPts val="400"/>
              </a:spcBef>
              <a:buClr>
                <a:schemeClr val="dk1"/>
              </a:buClr>
              <a:buFont typeface="Arial"/>
              <a:buNone/>
              <a:defRPr sz="2000" b="1" i="0" u="none" strike="noStrike" cap="none">
                <a:solidFill>
                  <a:schemeClr val="dk1"/>
                </a:solidFill>
                <a:latin typeface="Calibri"/>
                <a:ea typeface="Calibri"/>
                <a:cs typeface="Calibri"/>
                <a:sym typeface="Calibri"/>
              </a:defRPr>
            </a:lvl2pPr>
            <a:lvl3pPr marL="914400" marR="0" lvl="2" indent="0" algn="l" rtl="0">
              <a:spcBef>
                <a:spcPts val="360"/>
              </a:spcBef>
              <a:buClr>
                <a:schemeClr val="dk1"/>
              </a:buClr>
              <a:buFont typeface="Arial"/>
              <a:buNone/>
              <a:defRPr sz="1800" b="1" i="0" u="none" strike="noStrike" cap="none">
                <a:solidFill>
                  <a:schemeClr val="dk1"/>
                </a:solidFill>
                <a:latin typeface="Calibri"/>
                <a:ea typeface="Calibri"/>
                <a:cs typeface="Calibri"/>
                <a:sym typeface="Calibri"/>
              </a:defRPr>
            </a:lvl3pPr>
            <a:lvl4pPr marL="1371600" marR="0" lvl="3"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4pPr>
            <a:lvl5pPr marL="1828800" marR="0" lvl="4"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5pPr>
            <a:lvl6pPr marL="2286000" marR="0" lvl="5"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6pPr>
            <a:lvl7pPr marL="2743200" marR="0" lvl="6"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7pPr>
            <a:lvl8pPr marL="3200400" marR="0" lvl="7"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8pPr>
            <a:lvl9pPr marL="3657600" marR="0" lvl="8"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49" name="Shape 49"/>
          <p:cNvSpPr txBox="1">
            <a:spLocks noGrp="1"/>
          </p:cNvSpPr>
          <p:nvPr>
            <p:ph type="body" idx="4"/>
          </p:nvPr>
        </p:nvSpPr>
        <p:spPr>
          <a:xfrm>
            <a:off x="4645025" y="2174875"/>
            <a:ext cx="4041774" cy="3951287"/>
          </a:xfrm>
          <a:prstGeom prst="rect">
            <a:avLst/>
          </a:prstGeom>
          <a:noFill/>
          <a:ln>
            <a:noFill/>
          </a:ln>
        </p:spPr>
        <p:txBody>
          <a:bodyPr lIns="91425" tIns="91425" rIns="91425" bIns="91425" anchor="t" anchorCtr="0"/>
          <a:lstStyle>
            <a:lvl1pPr marL="342900" marR="0" lvl="0" indent="-19050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1pPr>
            <a:lvl2pPr marL="742950" marR="0" lvl="1" indent="-15875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2pPr>
            <a:lvl3pPr marL="1143000" marR="0" lvl="2"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3pPr>
            <a:lvl4pPr marL="1600200" marR="0" lvl="3"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4pPr>
            <a:lvl5pPr marL="2057400" marR="0" lvl="4"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5pPr>
            <a:lvl6pPr marL="2514600" marR="0" lvl="5"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6pPr>
            <a:lvl7pPr marL="2971800" marR="0" lvl="6"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7pPr>
            <a:lvl8pPr marL="3429000" marR="0" lvl="7"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8pPr>
            <a:lvl9pPr marL="3886200" marR="0" lvl="8"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9pPr>
          </a:lstStyle>
          <a:p>
            <a:endParaRPr/>
          </a:p>
        </p:txBody>
      </p:sp>
      <p:sp>
        <p:nvSpPr>
          <p:cNvPr id="50" name="Shape 50"/>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51" name="Shape 51"/>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52" name="Shape 52"/>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Calibri"/>
                <a:ea typeface="Calibri"/>
                <a:cs typeface="Calibri"/>
                <a:sym typeface="Calibri"/>
              </a:rPr>
              <a:t>‹#›</a:t>
            </a:fld>
            <a:endParaRPr lang="en-US" sz="1200">
              <a:solidFill>
                <a:srgbClr val="888888"/>
              </a:solidFill>
              <a:latin typeface="Calibri"/>
              <a:ea typeface="Calibri"/>
              <a:cs typeface="Calibri"/>
              <a:sym typeface="Calibri"/>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53"/>
        <p:cNvGrpSpPr/>
        <p:nvPr/>
      </p:nvGrpSpPr>
      <p:grpSpPr>
        <a:xfrm>
          <a:off x="0" y="0"/>
          <a:ext cx="0" cy="0"/>
          <a:chOff x="0" y="0"/>
          <a:chExt cx="0" cy="0"/>
        </a:xfrm>
      </p:grpSpPr>
      <p:sp>
        <p:nvSpPr>
          <p:cNvPr id="54" name="Shape 54"/>
          <p:cNvSpPr txBox="1">
            <a:spLocks noGrp="1"/>
          </p:cNvSpPr>
          <p:nvPr>
            <p:ph type="title"/>
          </p:nvPr>
        </p:nvSpPr>
        <p:spPr>
          <a:xfrm>
            <a:off x="457200" y="274637"/>
            <a:ext cx="8229600" cy="1143000"/>
          </a:xfrm>
          <a:prstGeom prst="rect">
            <a:avLst/>
          </a:prstGeom>
          <a:noFill/>
          <a:ln>
            <a:noFill/>
          </a:ln>
        </p:spPr>
        <p:txBody>
          <a:bodyPr lIns="91425" tIns="91425" rIns="91425" bIns="91425" anchor="ctr" anchorCtr="0"/>
          <a:lstStyle>
            <a:lvl1pPr marL="0" marR="0" lvl="0" indent="0" algn="ctr" rtl="0">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55" name="Shape 55"/>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56" name="Shape 56"/>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57" name="Shape 57"/>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Calibri"/>
                <a:ea typeface="Calibri"/>
                <a:cs typeface="Calibri"/>
                <a:sym typeface="Calibri"/>
              </a:rPr>
              <a:t>‹#›</a:t>
            </a:fld>
            <a:endParaRPr lang="en-US" sz="1200">
              <a:solidFill>
                <a:srgbClr val="888888"/>
              </a:solidFill>
              <a:latin typeface="Calibri"/>
              <a:ea typeface="Calibri"/>
              <a:cs typeface="Calibri"/>
              <a:sym typeface="Calibri"/>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Shape 58"/>
        <p:cNvGrpSpPr/>
        <p:nvPr/>
      </p:nvGrpSpPr>
      <p:grpSpPr>
        <a:xfrm>
          <a:off x="0" y="0"/>
          <a:ext cx="0" cy="0"/>
          <a:chOff x="0" y="0"/>
          <a:chExt cx="0" cy="0"/>
        </a:xfrm>
      </p:grpSpPr>
      <p:sp>
        <p:nvSpPr>
          <p:cNvPr id="59" name="Shape 59"/>
          <p:cNvSpPr txBox="1">
            <a:spLocks noGrp="1"/>
          </p:cNvSpPr>
          <p:nvPr>
            <p:ph type="title"/>
          </p:nvPr>
        </p:nvSpPr>
        <p:spPr>
          <a:xfrm>
            <a:off x="457200" y="273050"/>
            <a:ext cx="3008313" cy="1162049"/>
          </a:xfrm>
          <a:prstGeom prst="rect">
            <a:avLst/>
          </a:prstGeom>
          <a:noFill/>
          <a:ln>
            <a:noFill/>
          </a:ln>
        </p:spPr>
        <p:txBody>
          <a:bodyPr lIns="91425" tIns="91425" rIns="91425" bIns="91425" anchor="b" anchorCtr="0"/>
          <a:lstStyle>
            <a:lvl1pPr marL="0" marR="0" lvl="0" indent="0" algn="l" rtl="0">
              <a:spcBef>
                <a:spcPts val="0"/>
              </a:spcBef>
              <a:buClr>
                <a:schemeClr val="dk1"/>
              </a:buClr>
              <a:buFont typeface="Calibri"/>
              <a:buNone/>
              <a:defRPr sz="2000" b="1"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60" name="Shape 60"/>
          <p:cNvSpPr txBox="1">
            <a:spLocks noGrp="1"/>
          </p:cNvSpPr>
          <p:nvPr>
            <p:ph type="body" idx="1"/>
          </p:nvPr>
        </p:nvSpPr>
        <p:spPr>
          <a:xfrm>
            <a:off x="3575050" y="273050"/>
            <a:ext cx="5111750" cy="5853112"/>
          </a:xfrm>
          <a:prstGeom prst="rect">
            <a:avLst/>
          </a:prstGeom>
          <a:noFill/>
          <a:ln>
            <a:noFill/>
          </a:ln>
        </p:spPr>
        <p:txBody>
          <a:bodyPr lIns="91425" tIns="91425" rIns="91425" bIns="91425" anchor="t" anchorCtr="0"/>
          <a:lstStyle>
            <a:lvl1pPr marL="342900" marR="0" lvl="0" indent="-139700" algn="l" rtl="0">
              <a:spcBef>
                <a:spcPts val="640"/>
              </a:spcBef>
              <a:buClr>
                <a:schemeClr val="dk1"/>
              </a:buClr>
              <a:buSzPct val="100000"/>
              <a:buFont typeface="Arial"/>
              <a:buChar char="•"/>
              <a:defRPr sz="3200" b="0" i="0" u="none" strike="noStrike" cap="none">
                <a:solidFill>
                  <a:schemeClr val="dk1"/>
                </a:solidFill>
                <a:latin typeface="Calibri"/>
                <a:ea typeface="Calibri"/>
                <a:cs typeface="Calibri"/>
                <a:sym typeface="Calibri"/>
              </a:defRPr>
            </a:lvl1pPr>
            <a:lvl2pPr marL="742950" marR="0" lvl="1" indent="-107950" algn="l" rtl="0">
              <a:spcBef>
                <a:spcPts val="56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2pPr>
            <a:lvl3pPr marL="1143000" marR="0" lvl="2" indent="-7620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61" name="Shape 61"/>
          <p:cNvSpPr txBox="1">
            <a:spLocks noGrp="1"/>
          </p:cNvSpPr>
          <p:nvPr>
            <p:ph type="body" idx="2"/>
          </p:nvPr>
        </p:nvSpPr>
        <p:spPr>
          <a:xfrm>
            <a:off x="457200" y="1435100"/>
            <a:ext cx="3008313" cy="4691063"/>
          </a:xfrm>
          <a:prstGeom prst="rect">
            <a:avLst/>
          </a:prstGeom>
          <a:noFill/>
          <a:ln>
            <a:noFill/>
          </a:ln>
        </p:spPr>
        <p:txBody>
          <a:bodyPr lIns="91425" tIns="91425" rIns="91425" bIns="91425" anchor="t" anchorCtr="0"/>
          <a:lstStyle>
            <a:lvl1pPr marL="0" marR="0" lvl="0" indent="0" algn="l" rtl="0">
              <a:spcBef>
                <a:spcPts val="280"/>
              </a:spcBef>
              <a:buClr>
                <a:schemeClr val="dk1"/>
              </a:buClr>
              <a:buFont typeface="Arial"/>
              <a:buNone/>
              <a:defRPr sz="1400" b="0" i="0" u="none" strike="noStrike" cap="none">
                <a:solidFill>
                  <a:schemeClr val="dk1"/>
                </a:solidFill>
                <a:latin typeface="Calibri"/>
                <a:ea typeface="Calibri"/>
                <a:cs typeface="Calibri"/>
                <a:sym typeface="Calibri"/>
              </a:defRPr>
            </a:lvl1pPr>
            <a:lvl2pPr marL="457200" marR="0" lvl="1" indent="0" algn="l" rtl="0">
              <a:spcBef>
                <a:spcPts val="240"/>
              </a:spcBef>
              <a:buClr>
                <a:schemeClr val="dk1"/>
              </a:buClr>
              <a:buFont typeface="Arial"/>
              <a:buNone/>
              <a:defRPr sz="1200" b="0" i="0" u="none" strike="noStrike" cap="none">
                <a:solidFill>
                  <a:schemeClr val="dk1"/>
                </a:solidFill>
                <a:latin typeface="Calibri"/>
                <a:ea typeface="Calibri"/>
                <a:cs typeface="Calibri"/>
                <a:sym typeface="Calibri"/>
              </a:defRPr>
            </a:lvl2pPr>
            <a:lvl3pPr marL="914400" marR="0" lvl="2" indent="0" algn="l" rtl="0">
              <a:spcBef>
                <a:spcPts val="200"/>
              </a:spcBef>
              <a:buClr>
                <a:schemeClr val="dk1"/>
              </a:buClr>
              <a:buFont typeface="Arial"/>
              <a:buNone/>
              <a:defRPr sz="1000" b="0" i="0" u="none" strike="noStrike" cap="none">
                <a:solidFill>
                  <a:schemeClr val="dk1"/>
                </a:solidFill>
                <a:latin typeface="Calibri"/>
                <a:ea typeface="Calibri"/>
                <a:cs typeface="Calibri"/>
                <a:sym typeface="Calibri"/>
              </a:defRPr>
            </a:lvl3pPr>
            <a:lvl4pPr marL="1371600" marR="0" lvl="3"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4pPr>
            <a:lvl5pPr marL="1828800" marR="0" lvl="4"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5pPr>
            <a:lvl6pPr marL="2286000" marR="0" lvl="5"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6pPr>
            <a:lvl7pPr marL="2743200" marR="0" lvl="6"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7pPr>
            <a:lvl8pPr marL="3200400" marR="0" lvl="7"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8pPr>
            <a:lvl9pPr marL="3657600" marR="0" lvl="8"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9pPr>
          </a:lstStyle>
          <a:p>
            <a:endParaRPr/>
          </a:p>
        </p:txBody>
      </p:sp>
      <p:sp>
        <p:nvSpPr>
          <p:cNvPr id="62" name="Shape 62"/>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63" name="Shape 63"/>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64" name="Shape 64"/>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Calibri"/>
                <a:ea typeface="Calibri"/>
                <a:cs typeface="Calibri"/>
                <a:sym typeface="Calibri"/>
              </a:rPr>
              <a:t>‹#›</a:t>
            </a:fld>
            <a:endParaRPr lang="en-US" sz="1200">
              <a:solidFill>
                <a:srgbClr val="888888"/>
              </a:solidFill>
              <a:latin typeface="Calibri"/>
              <a:ea typeface="Calibri"/>
              <a:cs typeface="Calibri"/>
              <a:sym typeface="Calibri"/>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Shape 65"/>
        <p:cNvGrpSpPr/>
        <p:nvPr/>
      </p:nvGrpSpPr>
      <p:grpSpPr>
        <a:xfrm>
          <a:off x="0" y="0"/>
          <a:ext cx="0" cy="0"/>
          <a:chOff x="0" y="0"/>
          <a:chExt cx="0" cy="0"/>
        </a:xfrm>
      </p:grpSpPr>
      <p:sp>
        <p:nvSpPr>
          <p:cNvPr id="66" name="Shape 66"/>
          <p:cNvSpPr txBox="1">
            <a:spLocks noGrp="1"/>
          </p:cNvSpPr>
          <p:nvPr>
            <p:ph type="title"/>
          </p:nvPr>
        </p:nvSpPr>
        <p:spPr>
          <a:xfrm>
            <a:off x="1792288" y="4800600"/>
            <a:ext cx="5486399" cy="566737"/>
          </a:xfrm>
          <a:prstGeom prst="rect">
            <a:avLst/>
          </a:prstGeom>
          <a:noFill/>
          <a:ln>
            <a:noFill/>
          </a:ln>
        </p:spPr>
        <p:txBody>
          <a:bodyPr lIns="91425" tIns="91425" rIns="91425" bIns="91425" anchor="b" anchorCtr="0"/>
          <a:lstStyle>
            <a:lvl1pPr marL="0" marR="0" lvl="0" indent="0" algn="l" rtl="0">
              <a:spcBef>
                <a:spcPts val="0"/>
              </a:spcBef>
              <a:buClr>
                <a:schemeClr val="dk1"/>
              </a:buClr>
              <a:buFont typeface="Calibri"/>
              <a:buNone/>
              <a:defRPr sz="2000" b="1"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67" name="Shape 67"/>
          <p:cNvSpPr>
            <a:spLocks noGrp="1"/>
          </p:cNvSpPr>
          <p:nvPr>
            <p:ph type="pic" idx="2"/>
          </p:nvPr>
        </p:nvSpPr>
        <p:spPr>
          <a:xfrm>
            <a:off x="1792288" y="612775"/>
            <a:ext cx="5486399" cy="4114800"/>
          </a:xfrm>
          <a:prstGeom prst="rect">
            <a:avLst/>
          </a:prstGeom>
          <a:noFill/>
          <a:ln>
            <a:noFill/>
          </a:ln>
        </p:spPr>
        <p:txBody>
          <a:bodyPr lIns="91425" tIns="91425" rIns="91425" bIns="91425" anchor="t" anchorCtr="0"/>
          <a:lstStyle>
            <a:lvl1pPr marL="0" marR="0" lvl="0" indent="0" algn="l" rtl="0">
              <a:spcBef>
                <a:spcPts val="640"/>
              </a:spcBef>
              <a:buClr>
                <a:schemeClr val="dk1"/>
              </a:buClr>
              <a:buFont typeface="Arial"/>
              <a:buNone/>
              <a:defRPr sz="3200" b="0" i="0" u="none" strike="noStrike" cap="none">
                <a:solidFill>
                  <a:schemeClr val="dk1"/>
                </a:solidFill>
                <a:latin typeface="Calibri"/>
                <a:ea typeface="Calibri"/>
                <a:cs typeface="Calibri"/>
                <a:sym typeface="Calibri"/>
              </a:defRPr>
            </a:lvl1pPr>
            <a:lvl2pPr marL="457200" marR="0" lvl="1" indent="0" algn="l" rtl="0">
              <a:spcBef>
                <a:spcPts val="560"/>
              </a:spcBef>
              <a:buClr>
                <a:schemeClr val="dk1"/>
              </a:buClr>
              <a:buFont typeface="Arial"/>
              <a:buNone/>
              <a:defRPr sz="2800" b="0" i="0" u="none" strike="noStrike" cap="none">
                <a:solidFill>
                  <a:schemeClr val="dk1"/>
                </a:solidFill>
                <a:latin typeface="Calibri"/>
                <a:ea typeface="Calibri"/>
                <a:cs typeface="Calibri"/>
                <a:sym typeface="Calibri"/>
              </a:defRPr>
            </a:lvl2pPr>
            <a:lvl3pPr marL="914400" marR="0" lvl="2" indent="0" algn="l" rtl="0">
              <a:spcBef>
                <a:spcPts val="480"/>
              </a:spcBef>
              <a:buClr>
                <a:schemeClr val="dk1"/>
              </a:buClr>
              <a:buFont typeface="Arial"/>
              <a:buNone/>
              <a:defRPr sz="2400" b="0" i="0" u="none" strike="noStrike" cap="none">
                <a:solidFill>
                  <a:schemeClr val="dk1"/>
                </a:solidFill>
                <a:latin typeface="Calibri"/>
                <a:ea typeface="Calibri"/>
                <a:cs typeface="Calibri"/>
                <a:sym typeface="Calibri"/>
              </a:defRPr>
            </a:lvl3pPr>
            <a:lvl4pPr marL="1371600" marR="0" lvl="3"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4pPr>
            <a:lvl5pPr marL="1828800" marR="0" lvl="4"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5pPr>
            <a:lvl6pPr marL="2286000" marR="0" lvl="5"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6pPr>
            <a:lvl7pPr marL="2743200" marR="0" lvl="6"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7pPr>
            <a:lvl8pPr marL="3200400" marR="0" lvl="7"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8pPr>
            <a:lvl9pPr marL="3657600" marR="0" lvl="8"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68" name="Shape 68"/>
          <p:cNvSpPr txBox="1">
            <a:spLocks noGrp="1"/>
          </p:cNvSpPr>
          <p:nvPr>
            <p:ph type="body" idx="1"/>
          </p:nvPr>
        </p:nvSpPr>
        <p:spPr>
          <a:xfrm>
            <a:off x="1792288" y="5367337"/>
            <a:ext cx="5486399" cy="804861"/>
          </a:xfrm>
          <a:prstGeom prst="rect">
            <a:avLst/>
          </a:prstGeom>
          <a:noFill/>
          <a:ln>
            <a:noFill/>
          </a:ln>
        </p:spPr>
        <p:txBody>
          <a:bodyPr lIns="91425" tIns="91425" rIns="91425" bIns="91425" anchor="t" anchorCtr="0"/>
          <a:lstStyle>
            <a:lvl1pPr marL="0" marR="0" lvl="0" indent="0" algn="l" rtl="0">
              <a:spcBef>
                <a:spcPts val="280"/>
              </a:spcBef>
              <a:buClr>
                <a:schemeClr val="dk1"/>
              </a:buClr>
              <a:buFont typeface="Arial"/>
              <a:buNone/>
              <a:defRPr sz="1400" b="0" i="0" u="none" strike="noStrike" cap="none">
                <a:solidFill>
                  <a:schemeClr val="dk1"/>
                </a:solidFill>
                <a:latin typeface="Calibri"/>
                <a:ea typeface="Calibri"/>
                <a:cs typeface="Calibri"/>
                <a:sym typeface="Calibri"/>
              </a:defRPr>
            </a:lvl1pPr>
            <a:lvl2pPr marL="457200" marR="0" lvl="1" indent="0" algn="l" rtl="0">
              <a:spcBef>
                <a:spcPts val="240"/>
              </a:spcBef>
              <a:buClr>
                <a:schemeClr val="dk1"/>
              </a:buClr>
              <a:buFont typeface="Arial"/>
              <a:buNone/>
              <a:defRPr sz="1200" b="0" i="0" u="none" strike="noStrike" cap="none">
                <a:solidFill>
                  <a:schemeClr val="dk1"/>
                </a:solidFill>
                <a:latin typeface="Calibri"/>
                <a:ea typeface="Calibri"/>
                <a:cs typeface="Calibri"/>
                <a:sym typeface="Calibri"/>
              </a:defRPr>
            </a:lvl2pPr>
            <a:lvl3pPr marL="914400" marR="0" lvl="2" indent="0" algn="l" rtl="0">
              <a:spcBef>
                <a:spcPts val="200"/>
              </a:spcBef>
              <a:buClr>
                <a:schemeClr val="dk1"/>
              </a:buClr>
              <a:buFont typeface="Arial"/>
              <a:buNone/>
              <a:defRPr sz="1000" b="0" i="0" u="none" strike="noStrike" cap="none">
                <a:solidFill>
                  <a:schemeClr val="dk1"/>
                </a:solidFill>
                <a:latin typeface="Calibri"/>
                <a:ea typeface="Calibri"/>
                <a:cs typeface="Calibri"/>
                <a:sym typeface="Calibri"/>
              </a:defRPr>
            </a:lvl3pPr>
            <a:lvl4pPr marL="1371600" marR="0" lvl="3"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4pPr>
            <a:lvl5pPr marL="1828800" marR="0" lvl="4"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5pPr>
            <a:lvl6pPr marL="2286000" marR="0" lvl="5"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6pPr>
            <a:lvl7pPr marL="2743200" marR="0" lvl="6"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7pPr>
            <a:lvl8pPr marL="3200400" marR="0" lvl="7"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8pPr>
            <a:lvl9pPr marL="3657600" marR="0" lvl="8"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9pPr>
          </a:lstStyle>
          <a:p>
            <a:endParaRPr/>
          </a:p>
        </p:txBody>
      </p:sp>
      <p:sp>
        <p:nvSpPr>
          <p:cNvPr id="69" name="Shape 69"/>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70" name="Shape 70"/>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71" name="Shape 71"/>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Calibri"/>
                <a:ea typeface="Calibri"/>
                <a:cs typeface="Calibri"/>
                <a:sym typeface="Calibri"/>
              </a:rPr>
              <a:t>‹#›</a:t>
            </a:fld>
            <a:endParaRPr lang="en-US" sz="1200">
              <a:solidFill>
                <a:srgbClr val="888888"/>
              </a:solidFill>
              <a:latin typeface="Calibri"/>
              <a:ea typeface="Calibri"/>
              <a:cs typeface="Calibri"/>
              <a:sym typeface="Calibri"/>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457200" y="274637"/>
            <a:ext cx="8229600" cy="1143000"/>
          </a:xfrm>
          <a:prstGeom prst="rect">
            <a:avLst/>
          </a:prstGeom>
          <a:noFill/>
          <a:ln>
            <a:noFill/>
          </a:ln>
        </p:spPr>
        <p:txBody>
          <a:bodyPr lIns="91425" tIns="91425" rIns="91425" bIns="91425" anchor="ctr" anchorCtr="0"/>
          <a:lstStyle>
            <a:lvl1pPr marL="0" marR="0" lvl="0" indent="0" algn="ctr" rtl="0">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1" name="Shape 11"/>
          <p:cNvSpPr txBox="1">
            <a:spLocks noGrp="1"/>
          </p:cNvSpPr>
          <p:nvPr>
            <p:ph type="body" idx="1"/>
          </p:nvPr>
        </p:nvSpPr>
        <p:spPr>
          <a:xfrm>
            <a:off x="457200" y="1600200"/>
            <a:ext cx="8229600" cy="4525963"/>
          </a:xfrm>
          <a:prstGeom prst="rect">
            <a:avLst/>
          </a:prstGeom>
          <a:noFill/>
          <a:ln>
            <a:noFill/>
          </a:ln>
        </p:spPr>
        <p:txBody>
          <a:bodyPr lIns="91425" tIns="91425" rIns="91425" bIns="91425" anchor="t" anchorCtr="0"/>
          <a:lstStyle>
            <a:lvl1pPr marL="342900" marR="0" lvl="0" indent="-139700" algn="l" rtl="0">
              <a:spcBef>
                <a:spcPts val="640"/>
              </a:spcBef>
              <a:buClr>
                <a:schemeClr val="dk1"/>
              </a:buClr>
              <a:buSzPct val="100000"/>
              <a:buFont typeface="Arial"/>
              <a:buChar char="•"/>
              <a:defRPr sz="3200" b="0" i="0" u="none" strike="noStrike" cap="none">
                <a:solidFill>
                  <a:schemeClr val="dk1"/>
                </a:solidFill>
                <a:latin typeface="Calibri"/>
                <a:ea typeface="Calibri"/>
                <a:cs typeface="Calibri"/>
                <a:sym typeface="Calibri"/>
              </a:defRPr>
            </a:lvl1pPr>
            <a:lvl2pPr marL="742950" marR="0" lvl="1" indent="-107950" algn="l" rtl="0">
              <a:spcBef>
                <a:spcPts val="56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2pPr>
            <a:lvl3pPr marL="1143000" marR="0" lvl="2" indent="-7620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 name="Shape 12"/>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13" name="Shape 13"/>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14" name="Shape 14"/>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b="0" i="0" u="none" strike="noStrike" cap="none">
                <a:solidFill>
                  <a:srgbClr val="888888"/>
                </a:solidFill>
                <a:latin typeface="Calibri"/>
                <a:ea typeface="Calibri"/>
                <a:cs typeface="Calibri"/>
                <a:sym typeface="Calibri"/>
              </a:rPr>
              <a:t>‹#›</a:t>
            </a:fld>
            <a:endParaRPr lang="en-US" sz="1200" b="0" i="0" u="none" strike="noStrike" cap="none">
              <a:solidFill>
                <a:srgbClr val="888888"/>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hyperlink" Target="http://www.flickr.com/photos/accurat/" TargetMode="External"/><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pic>
        <p:nvPicPr>
          <p:cNvPr id="89" name="Shape 89"/>
          <p:cNvPicPr preferRelativeResize="0"/>
          <p:nvPr/>
        </p:nvPicPr>
        <p:blipFill rotWithShape="1">
          <a:blip r:embed="rId3">
            <a:alphaModFix/>
          </a:blip>
          <a:srcRect/>
          <a:stretch/>
        </p:blipFill>
        <p:spPr>
          <a:xfrm>
            <a:off x="1016000" y="1117600"/>
            <a:ext cx="7112000" cy="4622800"/>
          </a:xfrm>
          <a:prstGeom prst="rect">
            <a:avLst/>
          </a:prstGeom>
          <a:noFill/>
          <a:ln>
            <a:noFill/>
          </a:ln>
        </p:spPr>
      </p:pic>
    </p:spTree>
  </p:cSld>
  <p:clrMapOvr>
    <a:masterClrMapping/>
  </p:clrMapOvr>
  <p:transition spd="slow">
    <p:cut/>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pic>
        <p:nvPicPr>
          <p:cNvPr id="94" name="Shape 94"/>
          <p:cNvPicPr preferRelativeResize="0"/>
          <p:nvPr/>
        </p:nvPicPr>
        <p:blipFill rotWithShape="1">
          <a:blip r:embed="rId3">
            <a:alphaModFix/>
          </a:blip>
          <a:srcRect/>
          <a:stretch/>
        </p:blipFill>
        <p:spPr>
          <a:xfrm>
            <a:off x="1016000" y="1117600"/>
            <a:ext cx="7112000" cy="4622800"/>
          </a:xfrm>
          <a:prstGeom prst="rect">
            <a:avLst/>
          </a:prstGeom>
          <a:noFill/>
          <a:ln>
            <a:noFill/>
          </a:ln>
        </p:spPr>
      </p:pic>
      <p:grpSp>
        <p:nvGrpSpPr>
          <p:cNvPr id="95" name="Shape 95"/>
          <p:cNvGrpSpPr/>
          <p:nvPr/>
        </p:nvGrpSpPr>
        <p:grpSpPr>
          <a:xfrm>
            <a:off x="1284370" y="3053548"/>
            <a:ext cx="6550286" cy="1269933"/>
            <a:chOff x="1284370" y="3053548"/>
            <a:chExt cx="6550286" cy="1269933"/>
          </a:xfrm>
        </p:grpSpPr>
        <p:cxnSp>
          <p:nvCxnSpPr>
            <p:cNvPr id="96" name="Shape 96"/>
            <p:cNvCxnSpPr/>
            <p:nvPr/>
          </p:nvCxnSpPr>
          <p:spPr>
            <a:xfrm rot="10800000" flipH="1">
              <a:off x="1284370" y="3053548"/>
              <a:ext cx="1655410" cy="1269933"/>
            </a:xfrm>
            <a:prstGeom prst="straightConnector1">
              <a:avLst/>
            </a:prstGeom>
            <a:noFill/>
            <a:ln w="76200" cap="flat" cmpd="sng">
              <a:solidFill>
                <a:srgbClr val="FF0000"/>
              </a:solidFill>
              <a:prstDash val="solid"/>
              <a:round/>
              <a:headEnd type="none" w="med" len="med"/>
              <a:tailEnd type="none" w="med" len="med"/>
            </a:ln>
          </p:spPr>
        </p:cxnSp>
        <p:cxnSp>
          <p:nvCxnSpPr>
            <p:cNvPr id="97" name="Shape 97"/>
            <p:cNvCxnSpPr/>
            <p:nvPr/>
          </p:nvCxnSpPr>
          <p:spPr>
            <a:xfrm>
              <a:off x="2939780" y="3053549"/>
              <a:ext cx="1626867" cy="941748"/>
            </a:xfrm>
            <a:prstGeom prst="straightConnector1">
              <a:avLst/>
            </a:prstGeom>
            <a:noFill/>
            <a:ln w="76200" cap="flat" cmpd="sng">
              <a:solidFill>
                <a:srgbClr val="FF0000"/>
              </a:solidFill>
              <a:prstDash val="solid"/>
              <a:round/>
              <a:headEnd type="none" w="med" len="med"/>
              <a:tailEnd type="none" w="med" len="med"/>
            </a:ln>
          </p:spPr>
        </p:cxnSp>
        <p:cxnSp>
          <p:nvCxnSpPr>
            <p:cNvPr id="98" name="Shape 98"/>
            <p:cNvCxnSpPr/>
            <p:nvPr/>
          </p:nvCxnSpPr>
          <p:spPr>
            <a:xfrm rot="10800000" flipH="1">
              <a:off x="4566648" y="3053549"/>
              <a:ext cx="1626869" cy="941748"/>
            </a:xfrm>
            <a:prstGeom prst="straightConnector1">
              <a:avLst/>
            </a:prstGeom>
            <a:noFill/>
            <a:ln w="76200" cap="flat" cmpd="sng">
              <a:solidFill>
                <a:srgbClr val="FF0000"/>
              </a:solidFill>
              <a:prstDash val="solid"/>
              <a:round/>
              <a:headEnd type="none" w="med" len="med"/>
              <a:tailEnd type="none" w="med" len="med"/>
            </a:ln>
          </p:spPr>
        </p:cxnSp>
        <p:cxnSp>
          <p:nvCxnSpPr>
            <p:cNvPr id="99" name="Shape 99"/>
            <p:cNvCxnSpPr/>
            <p:nvPr/>
          </p:nvCxnSpPr>
          <p:spPr>
            <a:xfrm>
              <a:off x="6193517" y="3053549"/>
              <a:ext cx="1641138" cy="941748"/>
            </a:xfrm>
            <a:prstGeom prst="straightConnector1">
              <a:avLst/>
            </a:prstGeom>
            <a:noFill/>
            <a:ln w="76200" cap="flat" cmpd="sng">
              <a:solidFill>
                <a:srgbClr val="FF0000"/>
              </a:solidFill>
              <a:prstDash val="solid"/>
              <a:round/>
              <a:headEnd type="none" w="med" len="med"/>
              <a:tailEnd type="none" w="med" len="med"/>
            </a:ln>
          </p:spPr>
        </p:cxnSp>
      </p:grpSp>
      <p:sp>
        <p:nvSpPr>
          <p:cNvPr id="100" name="Shape 100"/>
          <p:cNvSpPr txBox="1"/>
          <p:nvPr/>
        </p:nvSpPr>
        <p:spPr>
          <a:xfrm>
            <a:off x="331639" y="4096010"/>
            <a:ext cx="774571" cy="646331"/>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800" b="1" i="0" u="none" strike="noStrike" cap="none">
                <a:solidFill>
                  <a:srgbClr val="FF0000"/>
                </a:solidFill>
                <a:latin typeface="Calibri"/>
                <a:ea typeface="Calibri"/>
                <a:cs typeface="Calibri"/>
                <a:sym typeface="Calibri"/>
              </a:rPr>
              <a:t>Chevy</a:t>
            </a:r>
          </a:p>
          <a:p>
            <a:pPr marL="0" marR="0" lvl="0" indent="0" algn="ctr" rtl="0">
              <a:spcBef>
                <a:spcPts val="0"/>
              </a:spcBef>
              <a:buSzPct val="25000"/>
              <a:buNone/>
            </a:pPr>
            <a:r>
              <a:rPr lang="en-US" sz="1800" b="1" i="0" u="none" strike="noStrike" cap="none">
                <a:solidFill>
                  <a:srgbClr val="FF0000"/>
                </a:solidFill>
                <a:latin typeface="Calibri"/>
                <a:ea typeface="Calibri"/>
                <a:cs typeface="Calibri"/>
                <a:sym typeface="Calibri"/>
              </a:rPr>
              <a:t>Nova</a:t>
            </a:r>
          </a:p>
        </p:txBody>
      </p:sp>
    </p:spTree>
  </p:cSld>
  <p:clrMapOvr>
    <a:masterClrMapping/>
  </p:clrMapOvr>
  <p:transition spd="slow">
    <p:cut/>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pic>
        <p:nvPicPr>
          <p:cNvPr id="105" name="Shape 105"/>
          <p:cNvPicPr preferRelativeResize="0"/>
          <p:nvPr/>
        </p:nvPicPr>
        <p:blipFill rotWithShape="1">
          <a:blip r:embed="rId3">
            <a:alphaModFix/>
          </a:blip>
          <a:srcRect/>
          <a:stretch/>
        </p:blipFill>
        <p:spPr>
          <a:xfrm>
            <a:off x="0" y="486562"/>
            <a:ext cx="9144000" cy="5689600"/>
          </a:xfrm>
          <a:prstGeom prst="rect">
            <a:avLst/>
          </a:prstGeom>
          <a:noFill/>
          <a:ln>
            <a:noFill/>
          </a:ln>
        </p:spPr>
      </p:pic>
    </p:spTree>
  </p:cSld>
  <p:clrMapOvr>
    <a:masterClrMapping/>
  </p:clrMapOvr>
  <p:transition spd="slow">
    <p:cut/>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pic>
        <p:nvPicPr>
          <p:cNvPr id="110" name="Shape 110"/>
          <p:cNvPicPr preferRelativeResize="0"/>
          <p:nvPr/>
        </p:nvPicPr>
        <p:blipFill rotWithShape="1">
          <a:blip r:embed="rId3">
            <a:alphaModFix/>
          </a:blip>
          <a:srcRect/>
          <a:stretch/>
        </p:blipFill>
        <p:spPr>
          <a:xfrm>
            <a:off x="-8580" y="711200"/>
            <a:ext cx="9144000" cy="4837617"/>
          </a:xfrm>
          <a:prstGeom prst="rect">
            <a:avLst/>
          </a:prstGeom>
          <a:noFill/>
          <a:ln>
            <a:noFill/>
          </a:ln>
        </p:spPr>
      </p:pic>
    </p:spTree>
  </p:cSld>
  <p:clrMapOvr>
    <a:masterClrMapping/>
  </p:clrMapOvr>
  <p:transition spd="slow">
    <p:cut/>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pic>
        <p:nvPicPr>
          <p:cNvPr id="115" name="Shape 115"/>
          <p:cNvPicPr preferRelativeResize="0"/>
          <p:nvPr/>
        </p:nvPicPr>
        <p:blipFill rotWithShape="1">
          <a:blip r:embed="rId3">
            <a:alphaModFix/>
          </a:blip>
          <a:srcRect/>
          <a:stretch/>
        </p:blipFill>
        <p:spPr>
          <a:xfrm>
            <a:off x="2716559" y="0"/>
            <a:ext cx="6409345" cy="6858000"/>
          </a:xfrm>
          <a:prstGeom prst="rect">
            <a:avLst/>
          </a:prstGeom>
          <a:noFill/>
          <a:ln>
            <a:noFill/>
          </a:ln>
        </p:spPr>
      </p:pic>
      <p:sp>
        <p:nvSpPr>
          <p:cNvPr id="116" name="Shape 116"/>
          <p:cNvSpPr/>
          <p:nvPr/>
        </p:nvSpPr>
        <p:spPr>
          <a:xfrm>
            <a:off x="0" y="0"/>
            <a:ext cx="4572000" cy="369332"/>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800" b="0" i="0" u="none" strike="noStrike" cap="none">
                <a:solidFill>
                  <a:schemeClr val="dk1"/>
                </a:solidFill>
                <a:latin typeface="Calibri"/>
                <a:ea typeface="Calibri"/>
                <a:cs typeface="Calibri"/>
                <a:sym typeface="Calibri"/>
              </a:rPr>
              <a:t>Drought footprint</a:t>
            </a:r>
          </a:p>
        </p:txBody>
      </p:sp>
      <p:sp>
        <p:nvSpPr>
          <p:cNvPr id="117" name="Shape 117"/>
          <p:cNvSpPr/>
          <p:nvPr/>
        </p:nvSpPr>
        <p:spPr>
          <a:xfrm>
            <a:off x="0" y="6611778"/>
            <a:ext cx="9144000" cy="230832"/>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900">
                <a:solidFill>
                  <a:srgbClr val="A6A6A6"/>
                </a:solidFill>
                <a:latin typeface="Calibri"/>
                <a:ea typeface="Calibri"/>
                <a:cs typeface="Calibri"/>
                <a:sym typeface="Calibri"/>
              </a:rPr>
              <a:t>http://www.nytimes.com/interactive/2012/07/20/us/drought-footprint.html?_r=0</a:t>
            </a:r>
          </a:p>
        </p:txBody>
      </p:sp>
    </p:spTree>
  </p:cSld>
  <p:clrMapOvr>
    <a:masterClrMapping/>
  </p:clrMapOvr>
  <p:transition spd="slow">
    <p:cut/>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pic>
        <p:nvPicPr>
          <p:cNvPr id="122" name="Shape 122"/>
          <p:cNvPicPr preferRelativeResize="0"/>
          <p:nvPr/>
        </p:nvPicPr>
        <p:blipFill rotWithShape="1">
          <a:blip r:embed="rId3">
            <a:alphaModFix/>
          </a:blip>
          <a:srcRect/>
          <a:stretch/>
        </p:blipFill>
        <p:spPr>
          <a:xfrm>
            <a:off x="7334" y="1418166"/>
            <a:ext cx="9144000" cy="3959848"/>
          </a:xfrm>
          <a:prstGeom prst="rect">
            <a:avLst/>
          </a:prstGeom>
          <a:noFill/>
          <a:ln>
            <a:noFill/>
          </a:ln>
        </p:spPr>
      </p:pic>
    </p:spTree>
  </p:cSld>
  <p:clrMapOvr>
    <a:masterClrMapping/>
  </p:clrMapOvr>
  <p:transition spd="slow">
    <p:cut/>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pic>
        <p:nvPicPr>
          <p:cNvPr id="127" name="Shape 127"/>
          <p:cNvPicPr preferRelativeResize="0"/>
          <p:nvPr/>
        </p:nvPicPr>
        <p:blipFill rotWithShape="1">
          <a:blip r:embed="rId3">
            <a:alphaModFix/>
          </a:blip>
          <a:srcRect/>
          <a:stretch/>
        </p:blipFill>
        <p:spPr>
          <a:xfrm>
            <a:off x="1071562" y="0"/>
            <a:ext cx="7000875" cy="6858000"/>
          </a:xfrm>
          <a:prstGeom prst="rect">
            <a:avLst/>
          </a:prstGeom>
          <a:noFill/>
          <a:ln>
            <a:noFill/>
          </a:ln>
        </p:spPr>
      </p:pic>
    </p:spTree>
  </p:cSld>
  <p:clrMapOvr>
    <a:masterClrMapping/>
  </p:clrMapOvr>
  <p:transition spd="slow">
    <p:cut/>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Shape 133"/>
          <p:cNvSpPr/>
          <p:nvPr/>
        </p:nvSpPr>
        <p:spPr>
          <a:xfrm>
            <a:off x="0" y="0"/>
            <a:ext cx="9144000" cy="6858000"/>
          </a:xfrm>
          <a:prstGeom prst="rect">
            <a:avLst/>
          </a:prstGeom>
          <a:solidFill>
            <a:srgbClr val="F4EBDC"/>
          </a:solidFill>
          <a:ln w="9525" cap="flat" cmpd="sng">
            <a:solidFill>
              <a:srgbClr val="4A7DBA"/>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pic>
        <p:nvPicPr>
          <p:cNvPr id="134" name="Shape 134"/>
          <p:cNvPicPr preferRelativeResize="0"/>
          <p:nvPr/>
        </p:nvPicPr>
        <p:blipFill rotWithShape="1">
          <a:blip r:embed="rId3">
            <a:alphaModFix/>
          </a:blip>
          <a:srcRect/>
          <a:stretch/>
        </p:blipFill>
        <p:spPr>
          <a:xfrm>
            <a:off x="1041798" y="0"/>
            <a:ext cx="6826171" cy="6826171"/>
          </a:xfrm>
          <a:prstGeom prst="rect">
            <a:avLst/>
          </a:prstGeom>
          <a:noFill/>
          <a:ln>
            <a:noFill/>
          </a:ln>
        </p:spPr>
      </p:pic>
      <p:sp>
        <p:nvSpPr>
          <p:cNvPr id="135" name="Shape 135"/>
          <p:cNvSpPr/>
          <p:nvPr/>
        </p:nvSpPr>
        <p:spPr>
          <a:xfrm>
            <a:off x="0" y="6579950"/>
            <a:ext cx="1172703" cy="24622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000">
                <a:solidFill>
                  <a:schemeClr val="dk1"/>
                </a:solidFill>
                <a:latin typeface="Calibri"/>
                <a:ea typeface="Calibri"/>
                <a:cs typeface="Calibri"/>
                <a:sym typeface="Calibri"/>
              </a:rPr>
              <a:t>Creators: </a:t>
            </a:r>
            <a:r>
              <a:rPr lang="en-US" sz="1000" u="sng">
                <a:solidFill>
                  <a:schemeClr val="hlink"/>
                </a:solidFill>
                <a:latin typeface="Calibri"/>
                <a:ea typeface="Calibri"/>
                <a:cs typeface="Calibri"/>
                <a:sym typeface="Calibri"/>
                <a:hlinkClick r:id="rId4"/>
              </a:rPr>
              <a:t>accurat.it</a:t>
            </a:r>
          </a:p>
        </p:txBody>
      </p:sp>
    </p:spTree>
  </p:cSld>
  <p:clrMapOvr>
    <a:masterClrMapping/>
  </p:clrMapOvr>
  <p:transition spd="slow">
    <p:cut/>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Shape 141"/>
          <p:cNvSpPr/>
          <p:nvPr/>
        </p:nvSpPr>
        <p:spPr>
          <a:xfrm>
            <a:off x="0" y="0"/>
            <a:ext cx="9144000" cy="6858000"/>
          </a:xfrm>
          <a:prstGeom prst="rect">
            <a:avLst/>
          </a:prstGeom>
          <a:solidFill>
            <a:srgbClr val="F4EBDC"/>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pic>
        <p:nvPicPr>
          <p:cNvPr id="142" name="Shape 142"/>
          <p:cNvPicPr preferRelativeResize="0"/>
          <p:nvPr/>
        </p:nvPicPr>
        <p:blipFill rotWithShape="1">
          <a:blip r:embed="rId3">
            <a:alphaModFix/>
          </a:blip>
          <a:srcRect/>
          <a:stretch/>
        </p:blipFill>
        <p:spPr>
          <a:xfrm rot="2269819">
            <a:off x="-93750" y="-575789"/>
            <a:ext cx="8686800" cy="8686800"/>
          </a:xfrm>
          <a:prstGeom prst="rect">
            <a:avLst/>
          </a:prstGeom>
          <a:noFill/>
          <a:ln>
            <a:noFill/>
          </a:ln>
        </p:spPr>
      </p:pic>
      <p:sp>
        <p:nvSpPr>
          <p:cNvPr id="143" name="Shape 143"/>
          <p:cNvSpPr txBox="1"/>
          <p:nvPr/>
        </p:nvSpPr>
        <p:spPr>
          <a:xfrm>
            <a:off x="43794" y="9"/>
            <a:ext cx="1627068" cy="830996"/>
          </a:xfrm>
          <a:prstGeom prst="rect">
            <a:avLst/>
          </a:prstGeom>
          <a:solidFill>
            <a:srgbClr val="F4EBDC"/>
          </a:solidFill>
          <a:ln>
            <a:noFill/>
          </a:ln>
        </p:spPr>
        <p:txBody>
          <a:bodyPr lIns="91425" tIns="45700" rIns="91425" bIns="45700" anchor="t" anchorCtr="0">
            <a:noAutofit/>
          </a:bodyPr>
          <a:lstStyle/>
          <a:p>
            <a:pPr marL="0" marR="0" lvl="0" indent="0" algn="l" rtl="0">
              <a:spcBef>
                <a:spcPts val="0"/>
              </a:spcBef>
              <a:buSzPct val="25000"/>
              <a:buNone/>
            </a:pPr>
            <a:r>
              <a:rPr lang="en-US" sz="2400" b="1">
                <a:solidFill>
                  <a:srgbClr val="FF0000"/>
                </a:solidFill>
                <a:latin typeface="Calibri"/>
                <a:ea typeface="Calibri"/>
                <a:cs typeface="Calibri"/>
                <a:sym typeface="Calibri"/>
              </a:rPr>
              <a:t>Nobel</a:t>
            </a:r>
          </a:p>
          <a:p>
            <a:pPr marL="0" marR="0" lvl="0" indent="0" algn="l" rtl="0">
              <a:spcBef>
                <a:spcPts val="0"/>
              </a:spcBef>
              <a:buSzPct val="25000"/>
              <a:buNone/>
            </a:pPr>
            <a:r>
              <a:rPr lang="en-US" sz="2400" b="1">
                <a:solidFill>
                  <a:srgbClr val="FF0000"/>
                </a:solidFill>
                <a:latin typeface="Calibri"/>
                <a:ea typeface="Calibri"/>
                <a:cs typeface="Calibri"/>
                <a:sym typeface="Calibri"/>
              </a:rPr>
              <a:t>No degrees</a:t>
            </a:r>
          </a:p>
        </p:txBody>
      </p:sp>
    </p:spTree>
  </p:cSld>
  <p:clrMapOvr>
    <a:masterClrMapping/>
  </p:clrMapOvr>
  <p:transition spd="slow">
    <p:cut/>
  </p:transition>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TotalTime>
  <Words>136</Words>
  <Application>Microsoft Macintosh PowerPoint</Application>
  <PresentationFormat>On-screen Show (4:3)</PresentationFormat>
  <Paragraphs>15</Paragraphs>
  <Slides>9</Slides>
  <Notes>9</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9</vt:i4>
      </vt:variant>
    </vt:vector>
  </HeadingPairs>
  <TitlesOfParts>
    <vt:vector size="12" baseType="lpstr">
      <vt:lpstr>Calibri</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Andrew Reagan</cp:lastModifiedBy>
  <cp:revision>1</cp:revision>
  <dcterms:modified xsi:type="dcterms:W3CDTF">2017-01-19T15:14:51Z</dcterms:modified>
</cp:coreProperties>
</file>